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5394" y="1214438"/>
            <a:ext cx="10315576" cy="2387600"/>
          </a:xfrm>
        </p:spPr>
        <p:txBody>
          <a:bodyPr/>
          <a:lstStyle/>
          <a:p>
            <a:r>
              <a:rPr lang="en-US" dirty="0" smtClean="0"/>
              <a:t>Solving Equations </a:t>
            </a:r>
            <a:br>
              <a:rPr lang="en-US" dirty="0" smtClean="0"/>
            </a:br>
            <a:r>
              <a:rPr lang="en-US" dirty="0" smtClean="0"/>
              <a:t>with Absolute 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25</a:t>
            </a:r>
            <a:r>
              <a:rPr lang="en-US" baseline="30000" dirty="0" smtClean="0"/>
              <a:t>th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0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absolute value of a number is its distance from 0 on the number line. Since distance is nonnegative, the absolute value of a number is always nonnegative.</a:t>
                </a:r>
              </a:p>
              <a:p>
                <a:r>
                  <a:rPr lang="en-US" dirty="0" smtClean="0"/>
                  <a:t>The symbol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 smtClean="0"/>
                  <a:t> is used to represent the absolute value of a number x.</a:t>
                </a:r>
              </a:p>
              <a:p>
                <a:r>
                  <a:rPr lang="en-US" dirty="0" smtClean="0"/>
                  <a:t>Example: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r>
                  <a:rPr lang="en-US" dirty="0" smtClean="0"/>
                  <a:t>=3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US" dirty="0" smtClean="0"/>
                  <a:t>=3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1" t="-2238" r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1632856" y="5618349"/>
            <a:ext cx="8582297" cy="773343"/>
            <a:chOff x="1632857" y="5582129"/>
            <a:chExt cx="8582297" cy="77334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632857" y="5735923"/>
              <a:ext cx="858229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136365" y="5986140"/>
              <a:ext cx="79160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-4		-3		-2		-1		0		1		2		3		4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377440" y="5617574"/>
              <a:ext cx="0" cy="30044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248297" y="5617574"/>
              <a:ext cx="0" cy="30044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62697" y="5585700"/>
              <a:ext cx="0" cy="30044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098868" y="5617574"/>
              <a:ext cx="0" cy="30044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24005" y="5617574"/>
              <a:ext cx="0" cy="30044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875417" y="5614003"/>
              <a:ext cx="0" cy="30044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789817" y="5582129"/>
              <a:ext cx="0" cy="30044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725988" y="5614003"/>
              <a:ext cx="0" cy="30044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9551125" y="5614003"/>
              <a:ext cx="0" cy="30044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/>
          <p:nvPr/>
        </p:nvCxnSpPr>
        <p:spPr>
          <a:xfrm flipH="1" flipV="1">
            <a:off x="3248297" y="5356317"/>
            <a:ext cx="26757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924005" y="5351963"/>
            <a:ext cx="280198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24005" y="5201740"/>
            <a:ext cx="0" cy="3004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80413" y="4828609"/>
            <a:ext cx="148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units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62696" y="4827760"/>
            <a:ext cx="148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an Expression </a:t>
            </a:r>
            <a:br>
              <a:rPr lang="en-US" dirty="0" smtClean="0"/>
            </a:br>
            <a:r>
              <a:rPr lang="en-US" dirty="0" smtClean="0"/>
              <a:t>with an Absolute Value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Example: Evaluate 1.4 +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−7</m:t>
                        </m:r>
                      </m:e>
                    </m:d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1.4+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=1.4+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</m:oMath>
                </a14:m>
                <a:r>
                  <a:rPr lang="en-US" b="0" dirty="0" smtClean="0"/>
                  <a:t>		Replace y with -3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=1.4+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</m:oMath>
                </a14:m>
                <a:r>
                  <a:rPr lang="en-US" b="0" dirty="0" smtClean="0"/>
                  <a:t>			Simplify 5(-3) first.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=1.4+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−22</m:t>
                        </m:r>
                      </m:e>
                    </m:d>
                  </m:oMath>
                </a14:m>
                <a:r>
                  <a:rPr lang="en-US" b="0" dirty="0" smtClean="0"/>
                  <a:t>			Subtract 7 from -15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1.4+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22</m:t>
                    </m:r>
                  </m:oMath>
                </a14:m>
                <a:r>
                  <a:rPr lang="en-US" b="0" dirty="0" smtClean="0"/>
                  <a:t>		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=22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23.4</m:t>
                    </m:r>
                  </m:oMath>
                </a14:m>
                <a:r>
                  <a:rPr lang="en-US" b="0" dirty="0" smtClean="0"/>
                  <a:t>				Add.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3" t="-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246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Equations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Some equations contain absolute value expressions.</a:t>
                </a:r>
              </a:p>
              <a:p>
                <a:r>
                  <a:rPr lang="en-US" dirty="0" smtClean="0"/>
                  <a:t>The definition of absolute value is used in solving these equations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Note</a:t>
                </a:r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31" t="-2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71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an Absolute Value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−18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 smtClean="0"/>
                  <a:t>. Check your solutions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Note: There are two parts to every absolute value equation, so we will look at each part individually.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3" t="-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24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−18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Case 1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46" b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−18=5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−18+18=5+18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=23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Check: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−18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−18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5=5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09" y="5192486"/>
            <a:ext cx="8763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86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−18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Case 2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46" b="-2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−18=−5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−18+18=−5+18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Check: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−18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−18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    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5=5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009" y="5192486"/>
            <a:ext cx="8763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6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35131"/>
            <a:ext cx="9905998" cy="2014355"/>
          </a:xfrm>
        </p:spPr>
        <p:txBody>
          <a:bodyPr>
            <a:normAutofit/>
          </a:bodyPr>
          <a:lstStyle/>
          <a:p>
            <a:r>
              <a:rPr lang="en-US" dirty="0" smtClean="0"/>
              <a:t>You try! 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REMEMBER </a:t>
            </a:r>
            <a:r>
              <a:rPr lang="en-US" dirty="0"/>
              <a:t>TO CHECK YOUR ANSWERS</a:t>
            </a:r>
            <a:r>
              <a:rPr lang="en-US" dirty="0" smtClean="0"/>
              <a:t>!)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2249486"/>
                <a:ext cx="9905999" cy="4059873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endParaRPr lang="en-US" b="0" dirty="0" smtClean="0"/>
              </a:p>
              <a:p>
                <a:pPr marL="457200" indent="-457200">
                  <a:buAutoNum type="arabicPeriod"/>
                </a:pPr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=48</m:t>
                    </m:r>
                  </m:oMath>
                </a14:m>
                <a:endParaRPr lang="en-US" dirty="0" smtClean="0"/>
              </a:p>
              <a:p>
                <a:pPr marL="457200" indent="-45720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2249486"/>
                <a:ext cx="9905999" cy="4059873"/>
              </a:xfrm>
              <a:blipFill>
                <a:blip r:embed="rId2"/>
                <a:stretch>
                  <a:fillRect l="-1354" t="-2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20240" y="3004457"/>
                <a:ext cx="52512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={8, 42}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240" y="3004457"/>
                <a:ext cx="5251269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20239" y="4656908"/>
                <a:ext cx="52512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={−28, 20}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239" y="4656908"/>
                <a:ext cx="5251269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071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173</TotalTime>
  <Words>131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Trebuchet MS</vt:lpstr>
      <vt:lpstr>Tw Cen MT</vt:lpstr>
      <vt:lpstr>Circuit</vt:lpstr>
      <vt:lpstr>Solving Equations  with Absolute Values</vt:lpstr>
      <vt:lpstr>Absolute Value</vt:lpstr>
      <vt:lpstr>Evaluating an Expression  with an Absolute Value</vt:lpstr>
      <vt:lpstr>Absolute Value Equations</vt:lpstr>
      <vt:lpstr>Solve an Absolute Value Equation</vt:lpstr>
      <vt:lpstr>Solve |x-18|=5 Case 1</vt:lpstr>
      <vt:lpstr>Solve |x-18|=5 Case 2</vt:lpstr>
      <vt:lpstr>You try!  (REMEMBER TO CHECK YOUR ANSWERS!) 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Rehmel, Clay E</dc:creator>
  <cp:lastModifiedBy>Pehlke, Leah M</cp:lastModifiedBy>
  <cp:revision>27</cp:revision>
  <dcterms:created xsi:type="dcterms:W3CDTF">2016-08-24T14:44:57Z</dcterms:created>
  <dcterms:modified xsi:type="dcterms:W3CDTF">2016-08-24T23:01:15Z</dcterms:modified>
</cp:coreProperties>
</file>