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5583-43F1-4098-B310-A87E324C277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0C0-96FE-472C-BC5E-A8E1759B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9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5583-43F1-4098-B310-A87E324C277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0C0-96FE-472C-BC5E-A8E1759B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6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3905583-43F1-4098-B310-A87E324C277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82320C0-96FE-472C-BC5E-A8E1759B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4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5583-43F1-4098-B310-A87E324C277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0C0-96FE-472C-BC5E-A8E1759B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3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905583-43F1-4098-B310-A87E324C277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320C0-96FE-472C-BC5E-A8E1759B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25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5583-43F1-4098-B310-A87E324C277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0C0-96FE-472C-BC5E-A8E1759B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2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5583-43F1-4098-B310-A87E324C277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0C0-96FE-472C-BC5E-A8E1759B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9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5583-43F1-4098-B310-A87E324C277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0C0-96FE-472C-BC5E-A8E1759B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2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5583-43F1-4098-B310-A87E324C277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0C0-96FE-472C-BC5E-A8E1759B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9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5583-43F1-4098-B310-A87E324C277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0C0-96FE-472C-BC5E-A8E1759B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3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5583-43F1-4098-B310-A87E324C277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320C0-96FE-472C-BC5E-A8E1759B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5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3905583-43F1-4098-B310-A87E324C277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82320C0-96FE-472C-BC5E-A8E1759B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76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 for the quiz. </a:t>
            </a:r>
          </a:p>
          <a:p>
            <a:r>
              <a:rPr lang="en-US" dirty="0" smtClean="0"/>
              <a:t>Must use pencil </a:t>
            </a:r>
          </a:p>
          <a:p>
            <a:r>
              <a:rPr lang="en-US" dirty="0" smtClean="0"/>
              <a:t>No phone calculators!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Yesterday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Today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en-US" b="0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85" t="-1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908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ALWAYS get the absolute value by itself!!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en-US" dirty="0"/>
              </a:p>
              <a:p>
                <a:pPr marL="1243200" lvl="6" indent="0">
                  <a:buNone/>
                </a:pPr>
                <a:r>
                  <a:rPr lang="en-US" dirty="0"/>
                  <a:t>  </a:t>
                </a:r>
                <a:r>
                  <a:rPr lang="en-US" dirty="0" smtClean="0"/>
                  <a:t> -9	      -9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This sentence is NEVER true. An absolute value cannot equal a negative number. </a:t>
                </a:r>
              </a:p>
              <a:p>
                <a:r>
                  <a:rPr lang="en-US" dirty="0" smtClean="0"/>
                  <a:t>The answer is no solution 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endParaRPr lang="en-US" dirty="0"/>
              </a:p>
              <a:p>
                <a:pPr marL="1243200" lvl="6" indent="0">
                  <a:buNone/>
                </a:pPr>
                <a:endParaRPr lang="en-US" dirty="0"/>
              </a:p>
              <a:p>
                <a:pPr marL="1243200" lvl="6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85" t="-1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58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02919" y="2011680"/>
                <a:ext cx="3617559" cy="420624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sz="1600" dirty="0" smtClean="0"/>
                  <a:t>The absolute value is by itself.</a:t>
                </a:r>
                <a:endParaRPr lang="en-US" sz="1600" dirty="0"/>
              </a:p>
              <a:p>
                <a:r>
                  <a:rPr lang="en-US" dirty="0" smtClean="0"/>
                  <a:t>Case 1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+6=3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pPr marL="228600" lvl="1" indent="0">
                  <a:buNone/>
                </a:pPr>
                <a:r>
                  <a:rPr lang="en-US" dirty="0" smtClean="0"/>
                  <a:t>-x	        -x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6=2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+2	     +2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8=2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02919" y="2011680"/>
                <a:ext cx="3617559" cy="4206240"/>
              </a:xfrm>
              <a:blipFill rotWithShape="0">
                <a:blip r:embed="rId2"/>
                <a:stretch>
                  <a:fillRect l="-1852" t="-1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804451" y="2912165"/>
                <a:ext cx="4353339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Case 2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+6=−(3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+6=−3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+6=2</m:t>
                    </m:r>
                  </m:oMath>
                </a14:m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451" y="2912165"/>
                <a:ext cx="4353339" cy="3139321"/>
              </a:xfrm>
              <a:prstGeom prst="rect">
                <a:avLst/>
              </a:prstGeom>
              <a:blipFill rotWithShape="0">
                <a:blip r:embed="rId3"/>
                <a:stretch>
                  <a:fillRect l="-840" t="-1165" b="-13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57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ANSWERS!!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02919" y="2011680"/>
                <a:ext cx="2971516" cy="420624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10=10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02919" y="2011680"/>
                <a:ext cx="2971516" cy="4206240"/>
              </a:xfrm>
              <a:blipFill rotWithShape="0">
                <a:blip r:embed="rId2"/>
                <a:stretch>
                  <a:fillRect l="-2254" t="-1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/>
          <p:cNvSpPr/>
          <p:nvPr/>
        </p:nvSpPr>
        <p:spPr>
          <a:xfrm>
            <a:off x="2723322" y="4919870"/>
            <a:ext cx="834887" cy="71561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24939" y="2345634"/>
                <a:ext cx="490993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3−2</m:t>
                    </m:r>
                  </m:oMath>
                </a14:m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5=−5</m:t>
                    </m:r>
                  </m:oMath>
                </a14:m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939" y="2345634"/>
                <a:ext cx="4909930" cy="3139321"/>
              </a:xfrm>
              <a:prstGeom prst="rect">
                <a:avLst/>
              </a:prstGeom>
              <a:blipFill rotWithShape="0">
                <a:blip r:embed="rId3"/>
                <a:stretch>
                  <a:fillRect l="-744" t="-11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Multiply 5"/>
          <p:cNvSpPr/>
          <p:nvPr/>
        </p:nvSpPr>
        <p:spPr>
          <a:xfrm>
            <a:off x="5933661" y="4363278"/>
            <a:ext cx="993913" cy="74543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8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21</TotalTime>
  <Words>62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Corbel</vt:lpstr>
      <vt:lpstr>Wingdings</vt:lpstr>
      <vt:lpstr>Banded</vt:lpstr>
      <vt:lpstr>Warm UP: </vt:lpstr>
      <vt:lpstr>Yesterday</vt:lpstr>
      <vt:lpstr>Solve</vt:lpstr>
      <vt:lpstr>Solve</vt:lpstr>
      <vt:lpstr>CHECK YOUR ANSWERS!!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Pehlke, Leah M</cp:lastModifiedBy>
  <cp:revision>3</cp:revision>
  <dcterms:created xsi:type="dcterms:W3CDTF">2016-08-25T17:04:44Z</dcterms:created>
  <dcterms:modified xsi:type="dcterms:W3CDTF">2016-08-25T17:26:40Z</dcterms:modified>
</cp:coreProperties>
</file>