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90249DF-E732-9C42-AAB8-CC40DD210FEB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251F81D-3CCD-AE40-8808-AA7108444D9E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value for X.</a:t>
            </a:r>
          </a:p>
          <a:p>
            <a:r>
              <a:rPr lang="en-US" dirty="0" smtClean="0"/>
              <a:t>Create a equation for your value of X.</a:t>
            </a:r>
          </a:p>
          <a:p>
            <a:pPr lvl="1"/>
            <a:r>
              <a:rPr lang="en-US" dirty="0"/>
              <a:t>(</a:t>
            </a:r>
            <a:r>
              <a:rPr lang="en-US" dirty="0" err="1" smtClean="0"/>
              <a:t>Hint:when</a:t>
            </a:r>
            <a:r>
              <a:rPr lang="en-US" dirty="0" smtClean="0"/>
              <a:t> you solve the equation you should get the value you have chosen)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check if the answer we got is correct? </a:t>
            </a:r>
            <a:endParaRPr lang="en-US" dirty="0"/>
          </a:p>
          <a:p>
            <a:r>
              <a:rPr lang="en-US" dirty="0" smtClean="0"/>
              <a:t>3x+6=12</a:t>
            </a:r>
          </a:p>
          <a:p>
            <a:pPr lvl="1"/>
            <a:r>
              <a:rPr lang="en-US" dirty="0" smtClean="0"/>
              <a:t>X=2</a:t>
            </a:r>
          </a:p>
          <a:p>
            <a:endParaRPr lang="en-US" dirty="0" smtClean="0"/>
          </a:p>
          <a:p>
            <a:r>
              <a:rPr lang="en-US" dirty="0" smtClean="0"/>
              <a:t>3(2)+6 =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for 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2788" y="2819400"/>
                <a:ext cx="7716838" cy="338865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𝑟𝑦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𝑟𝑦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788" y="2819400"/>
                <a:ext cx="7716838" cy="3388658"/>
              </a:xfr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for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9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Bottom half-ODDS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19</TotalTime>
  <Words>83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 Rounded MT Bold</vt:lpstr>
      <vt:lpstr>Cambria Math</vt:lpstr>
      <vt:lpstr>Sky</vt:lpstr>
      <vt:lpstr>Warm Up:</vt:lpstr>
      <vt:lpstr>Check </vt:lpstr>
      <vt:lpstr>Solve for y</vt:lpstr>
      <vt:lpstr>Solve for b</vt:lpstr>
      <vt:lpstr>Tic Tac Toe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Leah Pehlk</dc:creator>
  <cp:lastModifiedBy>Pehlke, Leah M</cp:lastModifiedBy>
  <cp:revision>4</cp:revision>
  <dcterms:created xsi:type="dcterms:W3CDTF">2016-08-24T00:04:24Z</dcterms:created>
  <dcterms:modified xsi:type="dcterms:W3CDTF">2016-08-24T00:44:58Z</dcterms:modified>
</cp:coreProperties>
</file>