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2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1D26-3309-544B-8C1B-618F41D37330}" type="datetimeFigureOut">
              <a:rPr lang="en-US" smtClean="0"/>
              <a:t>8/18/16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F865F4F-C654-0A49-89D9-26FE57908B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1D26-3309-544B-8C1B-618F41D37330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5F4F-C654-0A49-89D9-26FE57908B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F865F4F-C654-0A49-89D9-26FE57908B3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1D26-3309-544B-8C1B-618F41D37330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1D26-3309-544B-8C1B-618F41D37330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F865F4F-C654-0A49-89D9-26FE57908B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1D26-3309-544B-8C1B-618F41D37330}" type="datetimeFigureOut">
              <a:rPr lang="en-US" smtClean="0"/>
              <a:t>8/18/16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F865F4F-C654-0A49-89D9-26FE57908B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BE41D26-3309-544B-8C1B-618F41D37330}" type="datetimeFigureOut">
              <a:rPr lang="en-US" smtClean="0"/>
              <a:t>8/18/16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65F4F-C654-0A49-89D9-26FE57908B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1D26-3309-544B-8C1B-618F41D37330}" type="datetimeFigureOut">
              <a:rPr lang="en-US" smtClean="0"/>
              <a:t>8/18/16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F865F4F-C654-0A49-89D9-26FE57908B3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1D26-3309-544B-8C1B-618F41D37330}" type="datetimeFigureOut">
              <a:rPr lang="en-US" smtClean="0"/>
              <a:t>8/18/16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F865F4F-C654-0A49-89D9-26FE57908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1D26-3309-544B-8C1B-618F41D37330}" type="datetimeFigureOut">
              <a:rPr lang="en-US" smtClean="0"/>
              <a:t>8/18/16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865F4F-C654-0A49-89D9-26FE57908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F865F4F-C654-0A49-89D9-26FE57908B3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1D26-3309-544B-8C1B-618F41D37330}" type="datetimeFigureOut">
              <a:rPr lang="en-US" smtClean="0"/>
              <a:t>8/18/16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F865F4F-C654-0A49-89D9-26FE57908B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BE41D26-3309-544B-8C1B-618F41D37330}" type="datetimeFigureOut">
              <a:rPr lang="en-US" smtClean="0"/>
              <a:t>8/18/16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BE41D26-3309-544B-8C1B-618F41D37330}" type="datetimeFigureOut">
              <a:rPr lang="en-US" smtClean="0"/>
              <a:t>8/18/16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F865F4F-C654-0A49-89D9-26FE57908B3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513" y="2492809"/>
            <a:ext cx="6276887" cy="305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503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Natural Numbers</a:t>
            </a:r>
            <a:r>
              <a:rPr lang="en-US" dirty="0">
                <a:latin typeface="Arial" charset="0"/>
              </a:rPr>
              <a:t>:  1, 2, 3, …</a:t>
            </a:r>
          </a:p>
          <a:p>
            <a:pPr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Whole Numbers</a:t>
            </a:r>
            <a:r>
              <a:rPr lang="en-US" dirty="0">
                <a:latin typeface="Arial" charset="0"/>
              </a:rPr>
              <a:t>:  0, 1, 2, 3, …</a:t>
            </a:r>
          </a:p>
          <a:p>
            <a:pPr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Integers</a:t>
            </a:r>
            <a:r>
              <a:rPr lang="en-US" dirty="0">
                <a:latin typeface="Arial" charset="0"/>
              </a:rPr>
              <a:t>:  …-3, -2, -1, 0, 1, 2, 3, …</a:t>
            </a:r>
          </a:p>
          <a:p>
            <a:pPr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Rational Numbers</a:t>
            </a:r>
            <a:r>
              <a:rPr lang="en-US" dirty="0">
                <a:latin typeface="Arial" charset="0"/>
              </a:rPr>
              <a:t>:   </a:t>
            </a:r>
            <a:r>
              <a:rPr lang="en-US" dirty="0" smtClean="0">
                <a:latin typeface="Arial" charset="0"/>
              </a:rPr>
              <a:t>p/q </a:t>
            </a:r>
            <a:r>
              <a:rPr lang="en-US" dirty="0">
                <a:latin typeface="Arial" charset="0"/>
              </a:rPr>
              <a:t>where p and q are 				     integers and q</a:t>
            </a:r>
            <a:r>
              <a:rPr lang="en-US" dirty="0">
                <a:latin typeface="Arial" charset="0"/>
                <a:cs typeface="Arial" charset="0"/>
              </a:rPr>
              <a:t>≠</a:t>
            </a:r>
            <a:r>
              <a:rPr lang="en-US" dirty="0" smtClean="0">
                <a:latin typeface="Arial" charset="0"/>
                <a:cs typeface="Arial" charset="0"/>
              </a:rPr>
              <a:t>0 (can be 				     written as a fraction </a:t>
            </a:r>
            <a:endParaRPr lang="en-US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u="sng" dirty="0">
                <a:latin typeface="Arial" charset="0"/>
                <a:cs typeface="Arial" charset="0"/>
              </a:rPr>
              <a:t>Irrational Numbers</a:t>
            </a:r>
            <a:r>
              <a:rPr lang="en-US" dirty="0">
                <a:latin typeface="Arial" charset="0"/>
                <a:cs typeface="Arial" charset="0"/>
              </a:rPr>
              <a:t>: non-terminating and 				  non-repeating</a:t>
            </a:r>
          </a:p>
          <a:p>
            <a:pPr>
              <a:lnSpc>
                <a:spcPct val="90000"/>
              </a:lnSpc>
            </a:pPr>
            <a:r>
              <a:rPr lang="en-US" u="sng" dirty="0">
                <a:latin typeface="Arial" charset="0"/>
                <a:cs typeface="Arial" charset="0"/>
              </a:rPr>
              <a:t>Real Numbers</a:t>
            </a:r>
            <a:r>
              <a:rPr lang="en-US" dirty="0">
                <a:latin typeface="Arial" charset="0"/>
                <a:cs typeface="Arial" charset="0"/>
              </a:rPr>
              <a:t>:  all rational and irrational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50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 5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4/5</a:t>
            </a: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-3.45</a:t>
            </a:r>
          </a:p>
          <a:p>
            <a:r>
              <a:rPr lang="en-US" dirty="0">
                <a:latin typeface="Arial" charset="0"/>
              </a:rPr>
              <a:t>2.333</a:t>
            </a:r>
            <a:r>
              <a:rPr lang="en-US" dirty="0" smtClean="0">
                <a:latin typeface="Arial" charset="0"/>
              </a:rPr>
              <a:t>…</a:t>
            </a:r>
          </a:p>
          <a:p>
            <a:r>
              <a:rPr lang="en-US" dirty="0" smtClean="0">
                <a:latin typeface="Arial" charset="0"/>
              </a:rPr>
              <a:t>Square root of 49</a:t>
            </a:r>
          </a:p>
          <a:p>
            <a:pPr marL="0" indent="0">
              <a:buNone/>
            </a:pPr>
            <a:endParaRPr lang="en-US" dirty="0">
              <a:latin typeface="Arial" charset="0"/>
            </a:endParaRPr>
          </a:p>
          <a:p>
            <a:pPr marL="0" indent="0">
              <a:buNone/>
            </a:pPr>
            <a:endParaRPr lang="en-US" i="1" dirty="0"/>
          </a:p>
          <a:p>
            <a:endParaRPr lang="en-US" dirty="0">
              <a:latin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494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Irrational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3.46446444644446…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Square root of 11</a:t>
            </a: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pi</a:t>
            </a:r>
            <a:endParaRPr lang="en-US" dirty="0">
              <a:latin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885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number sets overlap…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1066800" y="3048000"/>
            <a:ext cx="3200400" cy="2743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" y="2286000"/>
            <a:ext cx="8153400" cy="3733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4724400" y="22860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886200" y="1905000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Real Numbers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905000" y="23622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Rational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019800" y="24384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Irrational</a:t>
            </a: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1676400" y="3657600"/>
            <a:ext cx="2209800" cy="20574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2133600" y="4191000"/>
            <a:ext cx="1371600" cy="15240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981200" y="32004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Integer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209800" y="38100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Whole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86000" y="45720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Natural</a:t>
            </a:r>
          </a:p>
        </p:txBody>
      </p:sp>
      <p:sp>
        <p:nvSpPr>
          <p:cNvPr id="15" name="Freeform 1"/>
          <p:cNvSpPr>
            <a:spLocks/>
          </p:cNvSpPr>
          <p:nvPr/>
        </p:nvSpPr>
        <p:spPr bwMode="auto">
          <a:xfrm>
            <a:off x="1973263" y="3803650"/>
            <a:ext cx="0" cy="9525"/>
          </a:xfrm>
          <a:custGeom>
            <a:avLst/>
            <a:gdLst>
              <a:gd name="T0" fmla="*/ 0 w 1"/>
              <a:gd name="T1" fmla="*/ 0 h 8931"/>
              <a:gd name="T2" fmla="*/ 0 w 1"/>
              <a:gd name="T3" fmla="*/ 8930 h 8931"/>
              <a:gd name="T4" fmla="*/ 0 w 1"/>
              <a:gd name="T5" fmla="*/ 8930 h 8931"/>
              <a:gd name="T6" fmla="*/ 0 w 1"/>
              <a:gd name="T7" fmla="*/ 0 h 8931"/>
              <a:gd name="T8" fmla="*/ 1 w 1"/>
              <a:gd name="T9" fmla="*/ 8931 h 8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1" h="8931">
                <a:moveTo>
                  <a:pt x="0" y="0"/>
                </a:moveTo>
                <a:lnTo>
                  <a:pt x="0" y="893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2"/>
          <p:cNvSpPr>
            <a:spLocks/>
          </p:cNvSpPr>
          <p:nvPr/>
        </p:nvSpPr>
        <p:spPr bwMode="auto">
          <a:xfrm>
            <a:off x="1963738" y="3803650"/>
            <a:ext cx="9525" cy="19050"/>
          </a:xfrm>
          <a:custGeom>
            <a:avLst/>
            <a:gdLst>
              <a:gd name="T0" fmla="*/ 8930 w 8931"/>
              <a:gd name="T1" fmla="*/ 17860 h 17861"/>
              <a:gd name="T2" fmla="*/ 8930 w 8931"/>
              <a:gd name="T3" fmla="*/ 8930 h 17861"/>
              <a:gd name="T4" fmla="*/ 8930 w 8931"/>
              <a:gd name="T5" fmla="*/ 8930 h 17861"/>
              <a:gd name="T6" fmla="*/ 0 w 8931"/>
              <a:gd name="T7" fmla="*/ 8930 h 17861"/>
              <a:gd name="T8" fmla="*/ 0 w 8931"/>
              <a:gd name="T9" fmla="*/ 8930 h 17861"/>
              <a:gd name="T10" fmla="*/ 0 w 8931"/>
              <a:gd name="T11" fmla="*/ 8930 h 17861"/>
              <a:gd name="T12" fmla="*/ 0 w 8931"/>
              <a:gd name="T13" fmla="*/ 8930 h 17861"/>
              <a:gd name="T14" fmla="*/ 0 w 8931"/>
              <a:gd name="T15" fmla="*/ 8930 h 17861"/>
              <a:gd name="T16" fmla="*/ 0 w 8931"/>
              <a:gd name="T17" fmla="*/ 8930 h 17861"/>
              <a:gd name="T18" fmla="*/ 0 w 8931"/>
              <a:gd name="T19" fmla="*/ 8930 h 17861"/>
              <a:gd name="T20" fmla="*/ 0 w 8931"/>
              <a:gd name="T21" fmla="*/ 8930 h 17861"/>
              <a:gd name="T22" fmla="*/ 0 w 8931"/>
              <a:gd name="T23" fmla="*/ 8930 h 17861"/>
              <a:gd name="T24" fmla="*/ 0 w 8931"/>
              <a:gd name="T25" fmla="*/ 0 h 17861"/>
              <a:gd name="T26" fmla="*/ 0 w 8931"/>
              <a:gd name="T27" fmla="*/ 8930 h 17861"/>
              <a:gd name="T28" fmla="*/ 0 w 8931"/>
              <a:gd name="T29" fmla="*/ 8930 h 17861"/>
              <a:gd name="T30" fmla="*/ 0 w 8931"/>
              <a:gd name="T31" fmla="*/ 8930 h 17861"/>
              <a:gd name="T32" fmla="*/ 0 w 8931"/>
              <a:gd name="T33" fmla="*/ 8930 h 17861"/>
              <a:gd name="T34" fmla="*/ 0 w 8931"/>
              <a:gd name="T35" fmla="*/ 8930 h 17861"/>
              <a:gd name="T36" fmla="*/ 0 w 8931"/>
              <a:gd name="T37" fmla="*/ 8930 h 17861"/>
              <a:gd name="T38" fmla="*/ 0 w 8931"/>
              <a:gd name="T39" fmla="*/ 8930 h 17861"/>
              <a:gd name="T40" fmla="*/ 0 w 8931"/>
              <a:gd name="T41" fmla="*/ 8930 h 17861"/>
              <a:gd name="T42" fmla="*/ 0 w 8931"/>
              <a:gd name="T43" fmla="*/ 8930 h 17861"/>
              <a:gd name="T44" fmla="*/ 0 w 8931"/>
              <a:gd name="T45" fmla="*/ 8930 h 17861"/>
              <a:gd name="T46" fmla="*/ 0 w 8931"/>
              <a:gd name="T47" fmla="*/ 8930 h 17861"/>
              <a:gd name="T48" fmla="*/ 0 w 8931"/>
              <a:gd name="T49" fmla="*/ 0 h 17861"/>
              <a:gd name="T50" fmla="*/ 8931 w 8931"/>
              <a:gd name="T51" fmla="*/ 17861 h 17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T48" t="T49" r="T50" b="T51"/>
            <a:pathLst>
              <a:path w="8931" h="17861">
                <a:moveTo>
                  <a:pt x="8930" y="17860"/>
                </a:moveTo>
                <a:lnTo>
                  <a:pt x="8930" y="8930"/>
                </a:lnTo>
                <a:lnTo>
                  <a:pt x="0" y="8930"/>
                </a:lnTo>
                <a:lnTo>
                  <a:pt x="0" y="0"/>
                </a:lnTo>
                <a:lnTo>
                  <a:pt x="0" y="893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45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0" grpId="0" animBg="1"/>
      <p:bldP spid="11" grpId="0" animBg="1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 the following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-5/4</a:t>
            </a:r>
          </a:p>
          <a:p>
            <a:endParaRPr lang="en-US" dirty="0"/>
          </a:p>
          <a:p>
            <a:r>
              <a:rPr lang="en-US" dirty="0" smtClean="0"/>
              <a:t>2.12112211112222…</a:t>
            </a:r>
          </a:p>
          <a:p>
            <a:endParaRPr lang="en-US" dirty="0"/>
          </a:p>
          <a:p>
            <a:r>
              <a:rPr lang="en-US" dirty="0" smtClean="0"/>
              <a:t>83</a:t>
            </a:r>
          </a:p>
          <a:p>
            <a:endParaRPr lang="en-US" dirty="0"/>
          </a:p>
          <a:p>
            <a:r>
              <a:rPr lang="en-US" dirty="0" smtClean="0"/>
              <a:t>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933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number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78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1-2 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79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Check point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3385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22</TotalTime>
  <Words>121</Words>
  <Application>Microsoft Macintosh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Warm Up:</vt:lpstr>
      <vt:lpstr>Number Sets</vt:lpstr>
      <vt:lpstr>Rational Numbers</vt:lpstr>
      <vt:lpstr>Irrational Numbers</vt:lpstr>
      <vt:lpstr>Some number sets overlap…</vt:lpstr>
      <vt:lpstr>Classify the following numbers</vt:lpstr>
      <vt:lpstr>Classifying number activity</vt:lpstr>
      <vt:lpstr>1-2 worksheet</vt:lpstr>
      <vt:lpstr>Check point 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</dc:title>
  <dc:creator>Leah Pehlk</dc:creator>
  <cp:lastModifiedBy>Leah Pehlk</cp:lastModifiedBy>
  <cp:revision>3</cp:revision>
  <dcterms:created xsi:type="dcterms:W3CDTF">2016-08-19T01:00:18Z</dcterms:created>
  <dcterms:modified xsi:type="dcterms:W3CDTF">2016-08-19T01:24:33Z</dcterms:modified>
</cp:coreProperties>
</file>