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 of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without a calculator on a separate sheet of paper.</a:t>
            </a:r>
          </a:p>
          <a:p>
            <a:endParaRPr lang="en-US" dirty="0"/>
          </a:p>
          <a:p>
            <a:pPr lvl="1"/>
            <a:r>
              <a:rPr lang="en-US" dirty="0" smtClean="0"/>
              <a:t>8-6X5+2</a:t>
            </a:r>
          </a:p>
          <a:p>
            <a:pPr lvl="1"/>
            <a:r>
              <a:rPr lang="en-US" dirty="0" smtClean="0"/>
              <a:t>18-6+2X3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9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expressions inside grouping symbols, parenthesis ( ), brackets [ ], braces { } or fraction bar  </a:t>
            </a:r>
          </a:p>
          <a:p>
            <a:endParaRPr lang="en-US" dirty="0"/>
          </a:p>
          <a:p>
            <a:r>
              <a:rPr lang="en-US" dirty="0" smtClean="0"/>
              <a:t>2[18(6+2)]</a:t>
            </a:r>
          </a:p>
          <a:p>
            <a:pPr lvl="1"/>
            <a:r>
              <a:rPr lang="en-US" dirty="0" smtClean="0"/>
              <a:t>Start in the inner most grouping and work out </a:t>
            </a:r>
          </a:p>
          <a:p>
            <a:pPr lvl="1"/>
            <a:r>
              <a:rPr lang="en-US" dirty="0" smtClean="0"/>
              <a:t>( )</a:t>
            </a:r>
          </a:p>
          <a:p>
            <a:pPr lvl="1"/>
            <a:r>
              <a:rPr lang="en-US" dirty="0" smtClean="0"/>
              <a:t>Then [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all powers</a:t>
            </a:r>
          </a:p>
          <a:p>
            <a:endParaRPr lang="en-US" dirty="0"/>
          </a:p>
          <a:p>
            <a:pPr lvl="1"/>
            <a:r>
              <a:rPr lang="en-US" dirty="0" smtClean="0"/>
              <a:t>3^2+5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3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all multiplication and/or division from left to right</a:t>
            </a:r>
          </a:p>
          <a:p>
            <a:endParaRPr lang="en-US" dirty="0"/>
          </a:p>
          <a:p>
            <a:pPr lvl="1"/>
            <a:r>
              <a:rPr lang="en-US" dirty="0" smtClean="0"/>
              <a:t>8/2X6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all addition and/or </a:t>
            </a:r>
            <a:r>
              <a:rPr lang="en-US" dirty="0" err="1" smtClean="0"/>
              <a:t>subtration</a:t>
            </a:r>
            <a:r>
              <a:rPr lang="en-US" dirty="0" smtClean="0"/>
              <a:t> from left to right</a:t>
            </a:r>
          </a:p>
          <a:p>
            <a:endParaRPr lang="en-US" dirty="0"/>
          </a:p>
          <a:p>
            <a:pPr lvl="1"/>
            <a:r>
              <a:rPr lang="en-US" dirty="0" smtClean="0"/>
              <a:t>8-5+2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2[6+(3-2)]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5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</TotalTime>
  <Words>132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Order of Operation</vt:lpstr>
      <vt:lpstr>Warm up:</vt:lpstr>
      <vt:lpstr>Step 1</vt:lpstr>
      <vt:lpstr>Step Two</vt:lpstr>
      <vt:lpstr>Step Three</vt:lpstr>
      <vt:lpstr>Step Four</vt:lpstr>
      <vt:lpstr>1-1 Worksheet</vt:lpstr>
      <vt:lpstr>Exit Slip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</dc:title>
  <dc:creator>Leah Pehlk</dc:creator>
  <cp:lastModifiedBy>Leah Pehlk</cp:lastModifiedBy>
  <cp:revision>2</cp:revision>
  <dcterms:created xsi:type="dcterms:W3CDTF">2016-08-18T01:22:01Z</dcterms:created>
  <dcterms:modified xsi:type="dcterms:W3CDTF">2016-08-18T01:32:45Z</dcterms:modified>
</cp:coreProperties>
</file>